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1/14/2024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1/14/2024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30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6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0143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5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2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74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39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07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67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68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31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8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10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" y="438150"/>
            <a:ext cx="3875405" cy="3101463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winkl Cursive Unlooped" panose="02000000000000000000" pitchFamily="2" charset="0"/>
              </a:rPr>
              <a:t>If something doesn’t feel right tell somebody, in a safe way.</a:t>
            </a:r>
            <a:br>
              <a:rPr lang="en-US" sz="2400" b="1" dirty="0">
                <a:solidFill>
                  <a:schemeClr val="bg1"/>
                </a:solidFill>
              </a:rPr>
            </a:b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5589" y="830997"/>
            <a:ext cx="3743075" cy="5686425"/>
          </a:xfrm>
        </p:spPr>
        <p:txBody>
          <a:bodyPr>
            <a:normAutofit/>
          </a:bodyPr>
          <a:lstStyle/>
          <a:p>
            <a:pPr marL="388620" indent="-342900"/>
            <a:r>
              <a:rPr lang="en-US" sz="2400" b="1" dirty="0">
                <a:latin typeface="Twinkl Cursive Unlooped" panose="02000000000000000000" pitchFamily="2" charset="0"/>
              </a:rPr>
              <a:t>You’re not feeling safe</a:t>
            </a:r>
          </a:p>
          <a:p>
            <a:pPr marL="388620" indent="-342900"/>
            <a:r>
              <a:rPr lang="en-US" sz="2400" b="1" dirty="0">
                <a:latin typeface="Twinkl Cursive Unlooped" panose="02000000000000000000" pitchFamily="2" charset="0"/>
              </a:rPr>
              <a:t>Something is worrying you</a:t>
            </a:r>
          </a:p>
          <a:p>
            <a:pPr marL="388620" indent="-342900"/>
            <a:r>
              <a:rPr lang="en-US" sz="2400" b="1" dirty="0">
                <a:latin typeface="Twinkl Cursive Unlooped" panose="02000000000000000000" pitchFamily="2" charset="0"/>
              </a:rPr>
              <a:t>You see someone else who is unhappy</a:t>
            </a:r>
          </a:p>
          <a:p>
            <a:pPr marL="388620" indent="-342900"/>
            <a:r>
              <a:rPr lang="en-US" sz="2400" b="1" dirty="0">
                <a:latin typeface="Twinkl Cursive Unlooped" panose="02000000000000000000" pitchFamily="2" charset="0"/>
              </a:rPr>
              <a:t>You want help with something</a:t>
            </a:r>
          </a:p>
          <a:p>
            <a:pPr marL="388620" indent="-342900"/>
            <a:r>
              <a:rPr lang="en-US" sz="2400" b="1" dirty="0">
                <a:latin typeface="Twinkl Cursive Unlooped" panose="02000000000000000000" pitchFamily="2" charset="0"/>
              </a:rPr>
              <a:t>You don’t feel listened to</a:t>
            </a:r>
          </a:p>
          <a:p>
            <a:pPr marL="388620" indent="-342900"/>
            <a:r>
              <a:rPr lang="en-US" sz="2400" b="1" dirty="0">
                <a:latin typeface="Twinkl Cursive Unlooped" panose="02000000000000000000" pitchFamily="2" charset="0"/>
              </a:rPr>
              <a:t>Something’s making you feel uncomfortable</a:t>
            </a:r>
          </a:p>
          <a:p>
            <a:pPr marL="388620" indent="-342900"/>
            <a:r>
              <a:rPr lang="en-US" sz="2400" b="1" dirty="0">
                <a:latin typeface="Twinkl Cursive Unlooped" panose="02000000000000000000" pitchFamily="2" charset="0"/>
              </a:rPr>
              <a:t>Something’s just not right</a:t>
            </a:r>
          </a:p>
          <a:p>
            <a:pPr marL="45720" indent="0">
              <a:buNone/>
            </a:pPr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1129" y="1709132"/>
            <a:ext cx="3075906" cy="2105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Twinkl Cursive Unlooped" panose="02000000000000000000" pitchFamily="2" charset="0"/>
              </a:rPr>
              <a:t>Who can I talk to…..</a:t>
            </a:r>
          </a:p>
          <a:p>
            <a:r>
              <a:rPr lang="en-US" sz="2000" dirty="0">
                <a:solidFill>
                  <a:srgbClr val="FFFF00"/>
                </a:solidFill>
                <a:latin typeface="Twinkl Cursive Unlooped" panose="02000000000000000000" pitchFamily="2" charset="0"/>
              </a:rPr>
              <a:t>Class teachers</a:t>
            </a:r>
          </a:p>
          <a:p>
            <a:r>
              <a:rPr lang="en-US" sz="2000" dirty="0">
                <a:solidFill>
                  <a:srgbClr val="FFFF00"/>
                </a:solidFill>
                <a:latin typeface="Twinkl Cursive Unlooped" panose="02000000000000000000" pitchFamily="2" charset="0"/>
              </a:rPr>
              <a:t>Teaching Assistants</a:t>
            </a:r>
          </a:p>
          <a:p>
            <a:r>
              <a:rPr lang="en-US" sz="2000" dirty="0" err="1">
                <a:solidFill>
                  <a:srgbClr val="FFFF00"/>
                </a:solidFill>
                <a:latin typeface="Twinkl Cursive Unlooped" panose="02000000000000000000" pitchFamily="2" charset="0"/>
              </a:rPr>
              <a:t>Mrs</a:t>
            </a:r>
            <a:r>
              <a:rPr lang="en-US" sz="2000" dirty="0">
                <a:solidFill>
                  <a:srgbClr val="FFFF00"/>
                </a:solidFill>
                <a:latin typeface="Twinkl Cursive Unlooped" panose="02000000000000000000" pitchFamily="2" charset="0"/>
              </a:rPr>
              <a:t> Mallinson</a:t>
            </a:r>
          </a:p>
          <a:p>
            <a:r>
              <a:rPr lang="en-US" sz="2000">
                <a:solidFill>
                  <a:srgbClr val="FFFF00"/>
                </a:solidFill>
                <a:latin typeface="Twinkl Cursive Unlooped" panose="02000000000000000000" pitchFamily="2" charset="0"/>
              </a:rPr>
              <a:t>Ruthie</a:t>
            </a:r>
            <a:endParaRPr lang="en-US" sz="2000" dirty="0">
              <a:solidFill>
                <a:srgbClr val="FFFF00"/>
              </a:solidFill>
              <a:latin typeface="Twinkl Cursive Unlooped" panose="02000000000000000000" pitchFamily="2" charset="0"/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BF7EB8D3-6552-42D8-AB66-606720FB4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05" y="1709132"/>
            <a:ext cx="3238500" cy="3238500"/>
          </a:xfrm>
          <a:prstGeom prst="rect">
            <a:avLst/>
          </a:prstGeom>
        </p:spPr>
      </p:pic>
      <p:pic>
        <p:nvPicPr>
          <p:cNvPr id="35" name="Picture 34" descr="A picture containing shape&#10;&#10;Description automatically generated">
            <a:extLst>
              <a:ext uri="{FF2B5EF4-FFF2-40B4-BE49-F238E27FC236}">
                <a16:creationId xmlns:a16="http://schemas.microsoft.com/office/drawing/2014/main" id="{2D9ECCFF-E8DA-41F6-AE0F-555F762C7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025" y="3800475"/>
            <a:ext cx="3609975" cy="32385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1D00FC0-8849-4170-AA4C-F5AF178BA215}"/>
              </a:ext>
            </a:extLst>
          </p:cNvPr>
          <p:cNvSpPr/>
          <p:nvPr/>
        </p:nvSpPr>
        <p:spPr>
          <a:xfrm>
            <a:off x="4404947" y="22651"/>
            <a:ext cx="547557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winkl Cursive Unlooped" panose="02000000000000000000" pitchFamily="2" charset="0"/>
                <a:cs typeface="Arial" panose="020B0604020202020204" pitchFamily="34" charset="0"/>
              </a:rPr>
              <a:t>Use your voice if …</a:t>
            </a:r>
            <a:endParaRPr lang="en-GB" sz="4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Twinkl Cursive Unlooped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D96637-034E-421E-B576-05C0C4A3FFCF}"/>
              </a:ext>
            </a:extLst>
          </p:cNvPr>
          <p:cNvSpPr txBox="1"/>
          <p:nvPr/>
        </p:nvSpPr>
        <p:spPr>
          <a:xfrm>
            <a:off x="9645684" y="4400550"/>
            <a:ext cx="18033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Twinkl Cursive Unlooped" panose="02000000000000000000" pitchFamily="2" charset="0"/>
              </a:rPr>
              <a:t>It’s good to talk</a:t>
            </a:r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E719A206986E458EF93F516714CF55" ma:contentTypeVersion="16" ma:contentTypeDescription="Create a new document." ma:contentTypeScope="" ma:versionID="08d71ed699b4b2d36942032ae8529f71">
  <xsd:schema xmlns:xsd="http://www.w3.org/2001/XMLSchema" xmlns:xs="http://www.w3.org/2001/XMLSchema" xmlns:p="http://schemas.microsoft.com/office/2006/metadata/properties" xmlns:ns3="af9d664f-a2d7-4e57-ac6a-1ed9baa006de" xmlns:ns4="ba3ea09f-1ee0-4b52-b94d-adcc62393b6b" targetNamespace="http://schemas.microsoft.com/office/2006/metadata/properties" ma:root="true" ma:fieldsID="a82ef78d387b501a1a248fe9a1eb574a" ns3:_="" ns4:_="">
    <xsd:import namespace="af9d664f-a2d7-4e57-ac6a-1ed9baa006de"/>
    <xsd:import namespace="ba3ea09f-1ee0-4b52-b94d-adcc62393b6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9d664f-a2d7-4e57-ac6a-1ed9baa006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ea09f-1ee0-4b52-b94d-adcc62393b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755548-99DD-43ED-B063-D3661C05EDC5}">
  <ds:schemaRefs>
    <ds:schemaRef ds:uri="ba3ea09f-1ee0-4b52-b94d-adcc62393b6b"/>
    <ds:schemaRef ds:uri="http://purl.org/dc/elements/1.1/"/>
    <ds:schemaRef ds:uri="http://schemas.microsoft.com/office/2006/metadata/properties"/>
    <ds:schemaRef ds:uri="af9d664f-a2d7-4e57-ac6a-1ed9baa006d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F1E6E1F-C0E0-4B02-9F9C-24F7FB0BEC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9d664f-a2d7-4e57-ac6a-1ed9baa006de"/>
    <ds:schemaRef ds:uri="ba3ea09f-1ee0-4b52-b94d-adcc62393b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0571AE-19C8-4508-92A3-D49984E537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Euphemia</vt:lpstr>
      <vt:lpstr>Twinkl Cursive Unlooped</vt:lpstr>
      <vt:lpstr>Office Theme</vt:lpstr>
      <vt:lpstr>If something doesn’t feel right tell somebody, in a safe way.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 up and be heard</dc:title>
  <dc:creator>Tinsley, Judith</dc:creator>
  <cp:lastModifiedBy>Head</cp:lastModifiedBy>
  <cp:revision>16</cp:revision>
  <cp:lastPrinted>2022-09-02T08:43:26Z</cp:lastPrinted>
  <dcterms:created xsi:type="dcterms:W3CDTF">2021-12-13T17:22:28Z</dcterms:created>
  <dcterms:modified xsi:type="dcterms:W3CDTF">2024-01-14T14:49:02Z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0x010100CFE719A206986E458EF93F516714CF55</vt:lpwstr>
  </property>
</Properties>
</file>